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0" r:id="rId3"/>
    <p:sldMasterId id="2147483701" r:id="rId4"/>
    <p:sldMasterId id="2147483687" r:id="rId5"/>
    <p:sldMasterId id="2147483696" r:id="rId6"/>
    <p:sldMasterId id="2147483698" r:id="rId7"/>
    <p:sldMasterId id="2147483700" r:id="rId8"/>
    <p:sldMasterId id="2147483658" r:id="rId9"/>
  </p:sldMasterIdLst>
  <p:notesMasterIdLst>
    <p:notesMasterId r:id="rId20"/>
  </p:notesMasterIdLst>
  <p:sldIdLst>
    <p:sldId id="25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261" r:id="rId19"/>
  </p:sldIdLst>
  <p:sldSz cx="9144000" cy="6858000" type="screen4x3"/>
  <p:notesSz cx="6797675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84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55" tIns="47778" rIns="95555" bIns="47778" rtlCol="0"/>
          <a:lstStyle>
            <a:lvl1pPr algn="l">
              <a:defRPr sz="1300">
                <a:latin typeface="Flexo" pitchFamily="50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215"/>
          </a:xfrm>
          <a:prstGeom prst="rect">
            <a:avLst/>
          </a:prstGeom>
        </p:spPr>
        <p:txBody>
          <a:bodyPr vert="horz" lIns="95555" tIns="47778" rIns="95555" bIns="47778" rtlCol="0"/>
          <a:lstStyle>
            <a:lvl1pPr algn="r">
              <a:defRPr sz="1300">
                <a:latin typeface="Flexo" pitchFamily="50" charset="0"/>
              </a:defRPr>
            </a:lvl1pPr>
          </a:lstStyle>
          <a:p>
            <a:fld id="{89221642-14E8-4910-A2B2-35ADA58AAF7A}" type="datetimeFigureOut">
              <a:rPr lang="tr-TR" smtClean="0"/>
              <a:pPr/>
              <a:t>03.08.2017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8" rIns="95555" bIns="47778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5555" tIns="47778" rIns="95555" bIns="47778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5"/>
          </a:xfrm>
          <a:prstGeom prst="rect">
            <a:avLst/>
          </a:prstGeom>
        </p:spPr>
        <p:txBody>
          <a:bodyPr vert="horz" lIns="95555" tIns="47778" rIns="95555" bIns="47778" rtlCol="0" anchor="b"/>
          <a:lstStyle>
            <a:lvl1pPr algn="l">
              <a:defRPr sz="1300">
                <a:latin typeface="Flexo" pitchFamily="50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2" y="9431600"/>
            <a:ext cx="2945659" cy="498215"/>
          </a:xfrm>
          <a:prstGeom prst="rect">
            <a:avLst/>
          </a:prstGeom>
        </p:spPr>
        <p:txBody>
          <a:bodyPr vert="horz" lIns="95555" tIns="47778" rIns="95555" bIns="47778" rtlCol="0" anchor="b"/>
          <a:lstStyle>
            <a:lvl1pPr algn="r">
              <a:defRPr sz="1300">
                <a:latin typeface="Flexo" pitchFamily="50" charset="0"/>
              </a:defRPr>
            </a:lvl1pPr>
          </a:lstStyle>
          <a:p>
            <a:fld id="{88FD1F2A-F02C-4E2C-A4EE-A76E63D035F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43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lexo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lexo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lexo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lexo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lex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D1F2A-F02C-4E2C-A4EE-A76E63D035F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27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3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6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3789040"/>
            <a:ext cx="6624736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lexo" pitchFamily="50" charset="0"/>
              </a:defRPr>
            </a:lvl1pPr>
          </a:lstStyle>
          <a:p>
            <a:r>
              <a:rPr lang="tr-TR" dirty="0" smtClean="0"/>
              <a:t>THANK YOU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772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501008"/>
            <a:ext cx="5976664" cy="5040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lexo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036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17240" y="274638"/>
            <a:ext cx="3682752" cy="4180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r>
              <a:rPr lang="tr-TR" dirty="0" smtClean="0"/>
              <a:t>Table of Contents</a:t>
            </a:r>
            <a:endParaRPr lang="tr-T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981074"/>
            <a:ext cx="3599879" cy="4968205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arenR"/>
              <a:defRPr sz="18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  <a:lvl2pPr marL="800100" indent="-342900">
              <a:buFont typeface="+mj-lt"/>
              <a:buAutoNum type="arabicParenR"/>
              <a:defRPr sz="18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2pPr>
            <a:lvl3pPr marL="1257300" indent="-342900">
              <a:buFont typeface="+mj-lt"/>
              <a:buAutoNum type="arabicParenR"/>
              <a:defRPr sz="18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3pPr>
            <a:lvl4pPr marL="1714500" indent="-342900">
              <a:buFont typeface="+mj-lt"/>
              <a:buAutoNum type="arabicParenR"/>
              <a:defRPr sz="18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4pPr>
            <a:lvl5pPr marL="2171700" indent="-342900">
              <a:buFont typeface="+mj-lt"/>
              <a:buAutoNum type="arabicParenR"/>
              <a:defRPr sz="18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5pPr>
          </a:lstStyle>
          <a:p>
            <a:pPr lvl="0"/>
            <a:r>
              <a:rPr lang="tr-TR" dirty="0" smtClean="0"/>
              <a:t>Text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51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970784" cy="4180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r>
              <a:rPr lang="tr-TR" dirty="0" smtClean="0"/>
              <a:t>Title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9750" y="836712"/>
            <a:ext cx="3887788" cy="51117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pPr lvl="0"/>
            <a:r>
              <a:rPr lang="tr-TR" dirty="0" smtClean="0"/>
              <a:t>Text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44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17240" y="274638"/>
            <a:ext cx="6347048" cy="4180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r>
              <a:rPr lang="tr-TR" dirty="0" smtClean="0"/>
              <a:t>Title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99592" y="1196752"/>
            <a:ext cx="6264696" cy="4319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tr-TR" dirty="0" smtClean="0"/>
              <a:t>Text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9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1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970784" cy="4180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r>
              <a:rPr lang="tr-TR" dirty="0" smtClean="0"/>
              <a:t>Title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9750" y="836712"/>
            <a:ext cx="3887788" cy="51117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</a:defRPr>
            </a:lvl1pPr>
          </a:lstStyle>
          <a:p>
            <a:pPr lvl="0"/>
            <a:r>
              <a:rPr lang="tr-TR" dirty="0" smtClean="0"/>
              <a:t>Text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30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01008"/>
            <a:ext cx="7704856" cy="2448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Flexo" pitchFamily="50" charset="0"/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Text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535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4904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9216000" cy="34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9" y="6381328"/>
            <a:ext cx="1512167" cy="30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67333" cy="7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2800"/>
            <a:ext cx="1036712" cy="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14487"/>
            <a:ext cx="4608512" cy="689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2800"/>
            <a:ext cx="1036712" cy="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4572395" y="-1"/>
            <a:ext cx="4575577" cy="68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84" y="187200"/>
            <a:ext cx="1368000" cy="439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9780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67333" cy="7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2800"/>
            <a:ext cx="1036712" cy="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2800"/>
            <a:ext cx="1036712" cy="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647" y="0"/>
            <a:ext cx="450086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84" y="187200"/>
            <a:ext cx="1368000" cy="439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59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2800"/>
            <a:ext cx="1036712" cy="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371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8656" y="1312664"/>
            <a:ext cx="1839516" cy="183058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700523" y="1290565"/>
            <a:ext cx="1839516" cy="183058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43437" y="1312664"/>
            <a:ext cx="1830586" cy="183058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625828" y="1312664"/>
            <a:ext cx="1830586" cy="1830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89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Flexo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4282"/>
            <a:ext cx="9144000" cy="688228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84" y="187200"/>
            <a:ext cx="1368000" cy="439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75478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Flexo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84" y="187200"/>
            <a:ext cx="1368000" cy="439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660019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Flexo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Flexo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80512" cy="352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988" y="6382800"/>
            <a:ext cx="1051076" cy="2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2123728" y="831566"/>
            <a:ext cx="4896544" cy="1661330"/>
            <a:chOff x="1763688" y="764704"/>
            <a:chExt cx="4896544" cy="166133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838594"/>
              <a:ext cx="1512168" cy="1366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764704"/>
              <a:ext cx="3096344" cy="1661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28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3501008"/>
            <a:ext cx="5976664" cy="1512168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ENERYA DENİZLİ GAZ DAĞITIM A.Ş.</a:t>
            </a:r>
            <a:br>
              <a:rPr lang="tr-TR" dirty="0" smtClean="0">
                <a:latin typeface="+mj-lt"/>
              </a:rPr>
            </a:br>
            <a:r>
              <a:rPr lang="tr-TR" dirty="0" smtClean="0">
                <a:latin typeface="+mj-lt"/>
              </a:rPr>
              <a:t>BİLGİLENDİRME SUNUMU</a:t>
            </a:r>
            <a:br>
              <a:rPr lang="tr-TR" dirty="0" smtClean="0">
                <a:latin typeface="+mj-lt"/>
              </a:rPr>
            </a:br>
            <a:r>
              <a:rPr lang="tr-TR" dirty="0" smtClean="0">
                <a:latin typeface="+mj-lt"/>
              </a:rPr>
              <a:t>AĞUSTOS 2017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TEŞEKKÜRLER</a:t>
            </a:r>
            <a:br>
              <a:rPr lang="tr-TR" dirty="0" smtClean="0">
                <a:latin typeface="+mj-lt"/>
              </a:rPr>
            </a:br>
            <a:r>
              <a:rPr lang="tr-TR" dirty="0">
                <a:latin typeface="+mj-lt"/>
              </a:rPr>
              <a:t/>
            </a:r>
            <a:br>
              <a:rPr lang="tr-TR" dirty="0">
                <a:latin typeface="+mj-lt"/>
              </a:rPr>
            </a:br>
            <a:r>
              <a:rPr lang="tr-TR" dirty="0" smtClean="0">
                <a:latin typeface="+mj-lt"/>
              </a:rPr>
              <a:t/>
            </a:r>
            <a:br>
              <a:rPr lang="tr-TR" dirty="0" smtClean="0">
                <a:latin typeface="+mj-lt"/>
              </a:rPr>
            </a:br>
            <a:r>
              <a:rPr lang="tr-TR" sz="1200" dirty="0" smtClean="0">
                <a:latin typeface="+mj-lt"/>
              </a:rPr>
              <a:t>M. Akif TULUKCU</a:t>
            </a:r>
            <a:br>
              <a:rPr lang="tr-TR" sz="1200" dirty="0" smtClean="0">
                <a:latin typeface="+mj-lt"/>
              </a:rPr>
            </a:br>
            <a:r>
              <a:rPr lang="tr-TR" sz="1200" dirty="0" smtClean="0">
                <a:latin typeface="+mj-lt"/>
              </a:rPr>
              <a:t>Bölge Müdürü</a:t>
            </a:r>
            <a:br>
              <a:rPr lang="tr-TR" sz="1200" dirty="0" smtClean="0">
                <a:latin typeface="+mj-lt"/>
              </a:rPr>
            </a:br>
            <a:endParaRPr lang="tr-T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2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3525898" y="1417026"/>
            <a:ext cx="2019673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2017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500233" y="5373216"/>
            <a:ext cx="6071001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470727" y="643415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ALTYAPI YATIRIMLARI – MEVCUT DURUM - 2017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19343"/>
            <a:ext cx="8785462" cy="40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3419872" y="867859"/>
            <a:ext cx="2413731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ACIPAYAM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36928"/>
            <a:ext cx="3570956" cy="4944400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5580112" y="1984090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ACIPAYAM İLÇESİNE AİT DOĞAL GAZ İMALATLARI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TEMMUZ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 AYI İÇERİSİNDE BAŞLAMIŞ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7,5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PLANLANMAKTADIR.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 SERİNHİSAR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29" y="1436928"/>
            <a:ext cx="5152756" cy="4872392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5822067" y="1772816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SERİNHİSAR İLÇESİNE AİT DOĞAL GAZ İMALATLARI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AĞUSTOS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 AYI İÇERİSİNDE BAŞLAYACAK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5,9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PLANLANMAKTADIR.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SARAYKÖY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3384376" cy="4864227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5292080" y="1909683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SARAYKÖY İLÇESİNE AİT DOĞAL GAZ İMALATLARI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EYLÜL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 AYI İÇERİSİNDE BAŞLAYACAK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7,7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PLANLANMAKTADIR.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GÖVEÇLİK MAH.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5292080" y="1909683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GÖVEÇLİK MAHALLESİNE AİT YATIRIMLAR TAMAMLANMIŞ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2,5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YAPILMIŞTIR.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38" y="1700808"/>
            <a:ext cx="417504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AKHAN MAH.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5292080" y="1909683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AKHAN MAHALLESİNE AİT YATIRIMLAR TAMAMLANMIŞ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6,9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YAPILMIŞTIR.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37718"/>
            <a:ext cx="468416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AKTEPE MAH.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5292080" y="1909683"/>
            <a:ext cx="3096344" cy="37491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AKTEPE MAHALLESİNE AİT YATIRIMLAR TAMAMLANMIŞ OLUP TOPLAMDA </a:t>
            </a:r>
            <a:r>
              <a:rPr lang="tr-TR" sz="1800" u="sng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2,0 KM </a:t>
            </a:r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DAĞITIM HATTI YAPILMIŞTIR. </a:t>
            </a: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433734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2911812" y="1018870"/>
            <a:ext cx="2596292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PARÇA HATLAR </a:t>
            </a:r>
          </a:p>
          <a:p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965495" y="5301208"/>
            <a:ext cx="314047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tr-TR" sz="2400" kern="1200" dirty="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sz="1800" b="1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endParaRPr dirty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-1223521" y="620688"/>
            <a:ext cx="6347048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prstClr val="black"/>
                </a:solidFill>
                <a:latin typeface="Calibri"/>
              </a:rPr>
              <a:t>2017 YATIRIM PLANLARI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5292080" y="1909682"/>
            <a:ext cx="3672408" cy="43276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50000"/>
                  </a:schemeClr>
                </a:solidFill>
                <a:latin typeface="Flexo Medium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BİLGİ NOTU:</a:t>
            </a:r>
          </a:p>
          <a:p>
            <a:pPr algn="l"/>
            <a:r>
              <a:rPr lang="tr-TR" sz="1800" dirty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YENİ YAPILAN BİNALARA DOĞAL GAZ SAĞLAMAK AMACIYLA PROJELENDİRDİĞİMİZ PARÇA HAT İMALATLARI (SOLDA) DEVAM ETMEKTEDİR. </a:t>
            </a:r>
          </a:p>
          <a:p>
            <a:pPr algn="l"/>
            <a:r>
              <a:rPr lang="tr-TR" sz="1800" dirty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(2017 YILI İÇİN YAKLAŞIK 15 KM)</a:t>
            </a:r>
          </a:p>
          <a:p>
            <a:pPr algn="l"/>
            <a:endParaRPr lang="tr-TR" sz="1800" dirty="0" smtClean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pPr algn="l"/>
            <a:r>
              <a:rPr lang="tr-TR" sz="1800" dirty="0" smtClean="0">
                <a:solidFill>
                  <a:prstClr val="black"/>
                </a:solidFill>
                <a:latin typeface="Calibri"/>
                <a:cs typeface="Vani" panose="020B0502040204020203" pitchFamily="34" charset="0"/>
              </a:rPr>
              <a:t>BÖLGE BAZLI İMALATLARIMIZA İLAVE OLARAK ŞEBEKE GÜVENLİĞİ/İYİLEŞTİRMESİ İÇİN YAPILAN ÇELİK BORULARIN VE İSTASYONLARIN İMALATLARI TAMAMLANMIŞTIR. </a:t>
            </a:r>
          </a:p>
          <a:p>
            <a:pPr algn="l"/>
            <a:endParaRPr lang="tr-TR" sz="1800" dirty="0">
              <a:solidFill>
                <a:prstClr val="black"/>
              </a:solidFill>
              <a:latin typeface="Calibri"/>
              <a:cs typeface="Vani" panose="020B0502040204020203" pitchFamily="34" charset="0"/>
            </a:endParaRPr>
          </a:p>
          <a:p>
            <a:pPr algn="l"/>
            <a:endParaRPr lang="tr-TR" dirty="0">
              <a:solidFill>
                <a:srgbClr val="8064A2">
                  <a:lumMod val="50000"/>
                </a:srgbClr>
              </a:solidFill>
              <a:latin typeface="Calibri"/>
              <a:cs typeface="Vani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8" y="1601714"/>
            <a:ext cx="473482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18454</TotalTime>
  <Words>207</Words>
  <Application>Microsoft Office PowerPoint</Application>
  <PresentationFormat>Ekran Gösterisi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10</vt:i4>
      </vt:variant>
    </vt:vector>
  </HeadingPairs>
  <TitlesOfParts>
    <vt:vector size="24" baseType="lpstr">
      <vt:lpstr>Arial</vt:lpstr>
      <vt:lpstr>Calibri</vt:lpstr>
      <vt:lpstr>Flexo</vt:lpstr>
      <vt:lpstr>Flexo Medium</vt:lpstr>
      <vt:lpstr>Vani</vt:lpstr>
      <vt:lpstr>Office Theme</vt:lpstr>
      <vt:lpstr>3_Custom Design</vt:lpstr>
      <vt:lpstr>2_Custom Design</vt:lpstr>
      <vt:lpstr>10_Custom Design</vt:lpstr>
      <vt:lpstr>5_Custom Design</vt:lpstr>
      <vt:lpstr>4_Custom Design</vt:lpstr>
      <vt:lpstr>8_Custom Design</vt:lpstr>
      <vt:lpstr>9_Custom Design</vt:lpstr>
      <vt:lpstr>1_Custom Design</vt:lpstr>
      <vt:lpstr>ENERYA DENİZLİ GAZ DAĞITIM A.Ş. BİLGİLENDİRME SUNUMU AĞUSTOS 2017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   M. Akif TULUKCU Bölge Müdürü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Selin Yılmaz</dc:creator>
  <cp:lastModifiedBy>Candaş Ali Yıldırım</cp:lastModifiedBy>
  <cp:revision>188</cp:revision>
  <cp:lastPrinted>2016-07-29T10:02:18Z</cp:lastPrinted>
  <dcterms:created xsi:type="dcterms:W3CDTF">2014-02-11T09:58:52Z</dcterms:created>
  <dcterms:modified xsi:type="dcterms:W3CDTF">2017-08-03T11:11:39Z</dcterms:modified>
</cp:coreProperties>
</file>