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C33E-88B9-47DD-8CB4-3694FDD1E4CC}" type="datetimeFigureOut">
              <a:rPr lang="tr-TR" smtClean="0"/>
              <a:t>3.8.2017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8CD8-522D-4726-BF5D-5EE37B7826B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C33E-88B9-47DD-8CB4-3694FDD1E4CC}" type="datetimeFigureOut">
              <a:rPr lang="tr-TR" smtClean="0"/>
              <a:t>3.8.2017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8CD8-522D-4726-BF5D-5EE37B7826B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C33E-88B9-47DD-8CB4-3694FDD1E4CC}" type="datetimeFigureOut">
              <a:rPr lang="tr-TR" smtClean="0"/>
              <a:t>3.8.2017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8CD8-522D-4726-BF5D-5EE37B7826B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C33E-88B9-47DD-8CB4-3694FDD1E4CC}" type="datetimeFigureOut">
              <a:rPr lang="tr-TR" smtClean="0"/>
              <a:t>3.8.2017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8CD8-522D-4726-BF5D-5EE37B7826B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C33E-88B9-47DD-8CB4-3694FDD1E4CC}" type="datetimeFigureOut">
              <a:rPr lang="tr-TR" smtClean="0"/>
              <a:t>3.8.2017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8CD8-522D-4726-BF5D-5EE37B7826B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C33E-88B9-47DD-8CB4-3694FDD1E4CC}" type="datetimeFigureOut">
              <a:rPr lang="tr-TR" smtClean="0"/>
              <a:t>3.8.2017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8CD8-522D-4726-BF5D-5EE37B7826B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C33E-88B9-47DD-8CB4-3694FDD1E4CC}" type="datetimeFigureOut">
              <a:rPr lang="tr-TR" smtClean="0"/>
              <a:t>3.8.2017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8CD8-522D-4726-BF5D-5EE37B7826B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C33E-88B9-47DD-8CB4-3694FDD1E4CC}" type="datetimeFigureOut">
              <a:rPr lang="tr-TR" smtClean="0"/>
              <a:t>3.8.2017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8CD8-522D-4726-BF5D-5EE37B7826B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C33E-88B9-47DD-8CB4-3694FDD1E4CC}" type="datetimeFigureOut">
              <a:rPr lang="tr-TR" smtClean="0"/>
              <a:t>3.8.2017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8CD8-522D-4726-BF5D-5EE37B7826B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C33E-88B9-47DD-8CB4-3694FDD1E4CC}" type="datetimeFigureOut">
              <a:rPr lang="tr-TR" smtClean="0"/>
              <a:t>3.8.2017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8CD8-522D-4726-BF5D-5EE37B7826B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C33E-88B9-47DD-8CB4-3694FDD1E4CC}" type="datetimeFigureOut">
              <a:rPr lang="tr-TR" smtClean="0"/>
              <a:t>3.8.2017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D8CD8-522D-4726-BF5D-5EE37B7826B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9C33E-88B9-47DD-8CB4-3694FDD1E4CC}" type="datetimeFigureOut">
              <a:rPr lang="tr-TR" smtClean="0"/>
              <a:t>3.8.2017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D8CD8-522D-4726-BF5D-5EE37B7826B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772400" cy="1470025"/>
          </a:xfrm>
        </p:spPr>
        <p:txBody>
          <a:bodyPr>
            <a:noAutofit/>
          </a:bodyPr>
          <a:lstStyle/>
          <a:p>
            <a:r>
              <a:rPr lang="tr-TR" sz="6000" dirty="0" smtClean="0"/>
              <a:t>DENİZLİ HALK SAĞLIĞI MÜDÜRLÜĞÜ</a:t>
            </a:r>
            <a:endParaRPr lang="tr-TR" sz="6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03648" y="3356992"/>
            <a:ext cx="6264696" cy="1752600"/>
          </a:xfrm>
        </p:spPr>
        <p:txBody>
          <a:bodyPr>
            <a:normAutofit/>
          </a:bodyPr>
          <a:lstStyle/>
          <a:p>
            <a:r>
              <a:rPr lang="tr-TR" dirty="0" smtClean="0"/>
              <a:t>2016-2017 YILLARI YATIRIM PROGRAMINDA BULUNAN </a:t>
            </a:r>
          </a:p>
          <a:p>
            <a:r>
              <a:rPr lang="tr-TR" dirty="0" smtClean="0"/>
              <a:t>1. BASAMAK SAĞLIK TESİSLERİ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323528" y="5229200"/>
            <a:ext cx="8229600" cy="1143000"/>
          </a:xfrm>
        </p:spPr>
        <p:txBody>
          <a:bodyPr anchor="t">
            <a:normAutofit/>
          </a:bodyPr>
          <a:lstStyle/>
          <a:p>
            <a:pPr algn="l"/>
            <a:r>
              <a:rPr lang="tr-TR" sz="1100" dirty="0" smtClean="0"/>
              <a:t>T11: Toplum Sağlığı Merkezi Sınıfı</a:t>
            </a:r>
            <a:br>
              <a:rPr lang="tr-TR" sz="1100" dirty="0" smtClean="0"/>
            </a:br>
            <a:r>
              <a:rPr lang="tr-TR" sz="1100" dirty="0" smtClean="0"/>
              <a:t>AHB: Aile Hekimliği Birimi</a:t>
            </a:r>
            <a:br>
              <a:rPr lang="tr-TR" sz="1100" dirty="0" smtClean="0"/>
            </a:br>
            <a:r>
              <a:rPr lang="tr-TR" sz="1100" dirty="0" smtClean="0"/>
              <a:t>ASH: Acil Sağlık Hizmeti</a:t>
            </a:r>
            <a:endParaRPr lang="tr-TR" sz="1100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67544" y="908720"/>
          <a:ext cx="8280920" cy="3751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2304256"/>
                <a:gridCol w="1152128"/>
                <a:gridCol w="1728192"/>
                <a:gridCol w="18002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İlçesi</a:t>
                      </a:r>
                      <a:endParaRPr lang="tr-TR" dirty="0"/>
                    </a:p>
                  </a:txBody>
                  <a:tcPr marL="90194" marR="90194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Proje</a:t>
                      </a:r>
                      <a:r>
                        <a:rPr lang="tr-TR" baseline="0" dirty="0" smtClean="0"/>
                        <a:t> Adı</a:t>
                      </a:r>
                      <a:endParaRPr lang="tr-TR" dirty="0"/>
                    </a:p>
                  </a:txBody>
                  <a:tcPr marL="90194" marR="90194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Bina</a:t>
                      </a:r>
                      <a:r>
                        <a:rPr lang="tr-TR" baseline="0" dirty="0" smtClean="0"/>
                        <a:t> Türü</a:t>
                      </a:r>
                      <a:endParaRPr lang="tr-TR" dirty="0"/>
                    </a:p>
                  </a:txBody>
                  <a:tcPr marL="90194" marR="90194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Yatırım Durumu</a:t>
                      </a:r>
                      <a:endParaRPr lang="tr-TR" dirty="0"/>
                    </a:p>
                  </a:txBody>
                  <a:tcPr marL="90194" marR="90194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Proje Tutarı</a:t>
                      </a:r>
                      <a:endParaRPr lang="tr-TR" dirty="0"/>
                    </a:p>
                  </a:txBody>
                  <a:tcPr marL="90194" marR="90194"/>
                </a:tc>
              </a:tr>
              <a:tr h="709280">
                <a:tc>
                  <a:txBody>
                    <a:bodyPr/>
                    <a:lstStyle/>
                    <a:p>
                      <a:r>
                        <a:rPr lang="tr-TR" dirty="0" smtClean="0"/>
                        <a:t>SERİNHİSAR</a:t>
                      </a:r>
                      <a:endParaRPr lang="tr-TR" dirty="0"/>
                    </a:p>
                  </a:txBody>
                  <a:tcPr marL="90194" marR="90194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</a:t>
                      </a:r>
                      <a:r>
                        <a:rPr lang="tr-TR" sz="1800" b="0" i="0" u="none" strike="noStrike" dirty="0" err="1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Kocapınar</a:t>
                      </a: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Sağlık</a:t>
                      </a:r>
                      <a:r>
                        <a:rPr lang="tr-TR" sz="1800" b="0" i="0" u="none" strike="noStrike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Evi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Sağlık</a:t>
                      </a:r>
                      <a:r>
                        <a:rPr lang="tr-TR" baseline="0" dirty="0" smtClean="0"/>
                        <a:t> evi</a:t>
                      </a:r>
                      <a:endParaRPr lang="tr-TR" dirty="0"/>
                    </a:p>
                  </a:txBody>
                  <a:tcPr marL="90194" marR="90194"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Proje Aşamasında</a:t>
                      </a:r>
                      <a:endParaRPr lang="tr-TR" dirty="0"/>
                    </a:p>
                  </a:txBody>
                  <a:tcPr marL="90194" marR="90194"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225.000,00 TL</a:t>
                      </a:r>
                      <a:endParaRPr lang="tr-TR" dirty="0"/>
                    </a:p>
                  </a:txBody>
                  <a:tcPr marL="90194" marR="90194" anchor="ctr"/>
                </a:tc>
              </a:tr>
              <a:tr h="698480">
                <a:tc>
                  <a:txBody>
                    <a:bodyPr/>
                    <a:lstStyle/>
                    <a:p>
                      <a:r>
                        <a:rPr lang="tr-TR" dirty="0" smtClean="0"/>
                        <a:t>ÇAL</a:t>
                      </a:r>
                      <a:endParaRPr lang="tr-TR" dirty="0"/>
                    </a:p>
                  </a:txBody>
                  <a:tcPr marL="90194" marR="90194"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Denizler</a:t>
                      </a:r>
                      <a:r>
                        <a:rPr lang="tr-TR" baseline="0" dirty="0" smtClean="0"/>
                        <a:t> Sağlık Evi</a:t>
                      </a:r>
                      <a:endParaRPr lang="tr-TR" dirty="0"/>
                    </a:p>
                  </a:txBody>
                  <a:tcPr marL="90194" marR="90194"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Sağlık evi</a:t>
                      </a:r>
                      <a:endParaRPr lang="tr-TR" dirty="0"/>
                    </a:p>
                  </a:txBody>
                  <a:tcPr marL="90194" marR="90194"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Proje Aşamasında</a:t>
                      </a:r>
                      <a:endParaRPr lang="tr-TR" dirty="0"/>
                    </a:p>
                  </a:txBody>
                  <a:tcPr marL="90194" marR="90194"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225.000,00 TL</a:t>
                      </a:r>
                      <a:endParaRPr lang="tr-TR" dirty="0"/>
                    </a:p>
                  </a:txBody>
                  <a:tcPr marL="90194" marR="90194" anchor="ctr"/>
                </a:tc>
              </a:tr>
              <a:tr h="1119728">
                <a:tc>
                  <a:txBody>
                    <a:bodyPr/>
                    <a:lstStyle/>
                    <a:p>
                      <a:pPr algn="l"/>
                      <a:r>
                        <a:rPr lang="tr-TR" dirty="0" smtClean="0"/>
                        <a:t>SARAYKÖY</a:t>
                      </a:r>
                      <a:endParaRPr lang="tr-TR" dirty="0"/>
                    </a:p>
                  </a:txBody>
                  <a:tcPr marL="90194" marR="90194"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Toplum Sağlığı Merkezi ve  Aile Sağlığı Merkezi+112 ASH</a:t>
                      </a:r>
                      <a:endParaRPr lang="tr-TR" dirty="0"/>
                    </a:p>
                  </a:txBody>
                  <a:tcPr marL="90194" marR="90194"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T11+7AHB+112 ASH</a:t>
                      </a:r>
                      <a:endParaRPr lang="tr-TR" dirty="0"/>
                    </a:p>
                  </a:txBody>
                  <a:tcPr marL="90194" marR="90194"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Arsa Aşamasında</a:t>
                      </a:r>
                      <a:endParaRPr lang="tr-TR" dirty="0"/>
                    </a:p>
                  </a:txBody>
                  <a:tcPr marL="90194" marR="90194"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2.500.000,00 TL</a:t>
                      </a:r>
                      <a:endParaRPr lang="tr-TR" dirty="0"/>
                    </a:p>
                  </a:txBody>
                  <a:tcPr marL="90194" marR="90194" anchor="ctr"/>
                </a:tc>
              </a:tr>
              <a:tr h="853400">
                <a:tc>
                  <a:txBody>
                    <a:bodyPr/>
                    <a:lstStyle/>
                    <a:p>
                      <a:r>
                        <a:rPr lang="tr-TR" dirty="0" smtClean="0"/>
                        <a:t>ACIPAYAM</a:t>
                      </a:r>
                      <a:endParaRPr lang="tr-TR" dirty="0"/>
                    </a:p>
                  </a:txBody>
                  <a:tcPr marL="90194" marR="90194"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Toplum Sağlığı Merkezi ve Aile Sağlığı Merkezi</a:t>
                      </a:r>
                      <a:endParaRPr lang="tr-TR" dirty="0"/>
                    </a:p>
                  </a:txBody>
                  <a:tcPr marL="90194" marR="90194"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T11+9AHB</a:t>
                      </a:r>
                      <a:endParaRPr lang="tr-TR" dirty="0"/>
                    </a:p>
                  </a:txBody>
                  <a:tcPr marL="90194" marR="90194"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Arsa Aşamasında</a:t>
                      </a:r>
                      <a:endParaRPr lang="tr-TR" dirty="0"/>
                    </a:p>
                  </a:txBody>
                  <a:tcPr marL="90194" marR="90194"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1.500.000,00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dirty="0" smtClean="0"/>
                        <a:t>TL</a:t>
                      </a:r>
                      <a:endParaRPr lang="tr-TR" dirty="0"/>
                    </a:p>
                  </a:txBody>
                  <a:tcPr marL="90194" marR="90194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78</Words>
  <Application>Microsoft Office PowerPoint</Application>
  <PresentationFormat>Ekran Gösterisi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DENİZLİ HALK SAĞLIĞI MÜDÜRLÜĞÜ</vt:lpstr>
      <vt:lpstr>T11: Toplum Sağlığı Merkezi Sınıfı AHB: Aile Hekimliği Birimi ASH: Acil Sağlık Hizmeti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DENİZLİ HALK SAĞLIĞI MÜDÜRLÜĞÜ</dc:title>
  <dc:creator>Denizli HSM</dc:creator>
  <cp:lastModifiedBy>Denizli HSM</cp:lastModifiedBy>
  <cp:revision>4</cp:revision>
  <dcterms:created xsi:type="dcterms:W3CDTF">2017-08-03T10:45:50Z</dcterms:created>
  <dcterms:modified xsi:type="dcterms:W3CDTF">2017-08-03T11:24:54Z</dcterms:modified>
</cp:coreProperties>
</file>